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autoCompressPictures="0">
  <p:sldMasterIdLst>
    <p:sldMasterId id="2147483687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-96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57946-C3B2-4DDA-8D64-AC30D571B7C0}" type="datetimeFigureOut">
              <a:rPr lang="en-US"/>
              <a:pPr/>
              <a:t>20/03/16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7B070-3989-4490-B77A-40AEDF1E5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00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7B070-3989-4490-B77A-40AEDF1E51EF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825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528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151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032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3497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1162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20/03/16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096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20/03/16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0293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090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385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220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550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679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20/03/16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065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20/03/16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455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20/03/16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568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728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965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20/03/16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2360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-848104"/>
            <a:ext cx="9001462" cy="238760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 </a:t>
            </a:r>
            <a:r>
              <a:rPr lang="en-US" dirty="0"/>
              <a:t>V</a:t>
            </a:r>
            <a:r>
              <a:rPr lang="en-US" dirty="0" smtClean="0"/>
              <a:t>ille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9359" y="1657328"/>
            <a:ext cx="9001462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K</a:t>
            </a:r>
            <a:r>
              <a:rPr lang="en-US" dirty="0" smtClean="0"/>
              <a:t>illarney</a:t>
            </a:r>
            <a:endParaRPr lang="en-US" dirty="0"/>
          </a:p>
        </p:txBody>
      </p:sp>
      <p:pic>
        <p:nvPicPr>
          <p:cNvPr id="4" name="Picture 3" descr="killarney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566" y="2678392"/>
            <a:ext cx="5187047" cy="27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23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Killarney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271" y="1576656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Killarney </a:t>
            </a:r>
            <a:r>
              <a:rPr lang="en-IE" sz="44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est</a:t>
            </a:r>
            <a:r>
              <a:rPr lang="en-IE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IE" sz="44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une</a:t>
            </a:r>
            <a:r>
              <a:rPr lang="en-IE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belle </a:t>
            </a:r>
            <a:r>
              <a:rPr lang="en-IE" sz="44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ville</a:t>
            </a:r>
            <a:r>
              <a:rPr lang="en-IE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IE" sz="44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touristique</a:t>
            </a:r>
            <a:r>
              <a:rPr lang="en-IE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Il </a:t>
            </a:r>
            <a:r>
              <a:rPr lang="en-IE" sz="44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est</a:t>
            </a:r>
            <a:r>
              <a:rPr lang="en-IE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IE" sz="44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assez</a:t>
            </a:r>
            <a:r>
              <a:rPr lang="en-IE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grand. Il y a beaucoup </a:t>
            </a:r>
            <a:r>
              <a:rPr lang="en-IE" sz="44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dictractions</a:t>
            </a:r>
            <a:r>
              <a:rPr lang="en-IE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pour les </a:t>
            </a:r>
            <a:r>
              <a:rPr lang="en-IE" sz="44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jeunes</a:t>
            </a:r>
            <a:r>
              <a:rPr lang="en-IE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IE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90451" y="3607291"/>
            <a:ext cx="6797757" cy="223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18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16" y="973668"/>
            <a:ext cx="8790952" cy="644117"/>
          </a:xfrm>
        </p:spPr>
        <p:txBody>
          <a:bodyPr>
            <a:normAutofit fontScale="90000"/>
          </a:bodyPr>
          <a:lstStyle/>
          <a:p>
            <a:r>
              <a:rPr lang="en-IE" dirty="0"/>
              <a:t>Il y a beaucoup </a:t>
            </a:r>
            <a:r>
              <a:rPr lang="en-IE" dirty="0" err="1"/>
              <a:t>d’hÔtels</a:t>
            </a:r>
            <a:r>
              <a:rPr lang="en-IE" dirty="0"/>
              <a:t> à Killarney</a:t>
            </a:r>
            <a:br>
              <a:rPr lang="en-IE" dirty="0"/>
            </a:b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6518" y="1617785"/>
            <a:ext cx="4883481" cy="2746958"/>
          </a:xfrm>
        </p:spPr>
      </p:pic>
      <p:sp>
        <p:nvSpPr>
          <p:cNvPr id="3" name="AutoShape 2" descr="Image result for europe hotel killarney"/>
          <p:cNvSpPr>
            <a:spLocks noChangeAspect="1" noChangeArrowheads="1"/>
          </p:cNvSpPr>
          <p:nvPr/>
        </p:nvSpPr>
        <p:spPr bwMode="auto">
          <a:xfrm>
            <a:off x="-31751" y="-136526"/>
            <a:ext cx="1527443" cy="152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6" descr="Image result for europe hotel killarney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20137" y="2840609"/>
            <a:ext cx="5272601" cy="350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02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Il y a beaucoup des </a:t>
            </a:r>
            <a:r>
              <a:rPr lang="en-IE" dirty="0" err="1" smtClean="0"/>
              <a:t>magasins</a:t>
            </a:r>
            <a:r>
              <a:rPr lang="en-IE" dirty="0" smtClean="0"/>
              <a:t>.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4647" y="2060621"/>
            <a:ext cx="4660878" cy="309948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59460" y="3264929"/>
            <a:ext cx="6145556" cy="327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20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Il y a beaucoup des </a:t>
            </a:r>
            <a:r>
              <a:rPr lang="en-IE" dirty="0" err="1" smtClean="0"/>
              <a:t>montagnes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44612" y="1764406"/>
            <a:ext cx="3582798" cy="2391518"/>
          </a:xfrm>
        </p:spPr>
      </p:pic>
      <p:sp>
        <p:nvSpPr>
          <p:cNvPr id="3" name="AutoShape 2" descr="Image result for killarney ireland mountain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5403" y="4255149"/>
            <a:ext cx="5467806" cy="2510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13795" y="1764406"/>
            <a:ext cx="3593811" cy="239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40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Il y a </a:t>
            </a:r>
            <a:r>
              <a:rPr lang="en-IE" dirty="0" err="1" smtClean="0"/>
              <a:t>une</a:t>
            </a:r>
            <a:r>
              <a:rPr lang="en-IE" dirty="0" smtClean="0"/>
              <a:t> cascade </a:t>
            </a:r>
            <a:r>
              <a:rPr lang="en-IE" dirty="0" err="1" smtClean="0"/>
              <a:t>magnifique</a:t>
            </a:r>
            <a:r>
              <a:rPr lang="en-IE" dirty="0" smtClean="0"/>
              <a:t> 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9539" y="1760650"/>
            <a:ext cx="4927600" cy="36957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90675" y="1760650"/>
            <a:ext cx="5156178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02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‘</a:t>
            </a:r>
            <a:r>
              <a:rPr lang="en-IE" dirty="0" err="1" smtClean="0"/>
              <a:t>Muckross</a:t>
            </a:r>
            <a:r>
              <a:rPr lang="en-IE" dirty="0" smtClean="0"/>
              <a:t>’ </a:t>
            </a:r>
            <a:r>
              <a:rPr lang="en-IE" dirty="0" err="1" smtClean="0"/>
              <a:t>est</a:t>
            </a:r>
            <a:r>
              <a:rPr lang="en-IE" dirty="0" smtClean="0"/>
              <a:t> </a:t>
            </a:r>
            <a:r>
              <a:rPr lang="en-IE" dirty="0" err="1" smtClean="0"/>
              <a:t>une</a:t>
            </a:r>
            <a:r>
              <a:rPr lang="en-IE" dirty="0" smtClean="0"/>
              <a:t> grand </a:t>
            </a:r>
            <a:r>
              <a:rPr lang="en-IE" dirty="0" err="1" smtClean="0"/>
              <a:t>maison</a:t>
            </a:r>
            <a:r>
              <a:rPr lang="en-IE" dirty="0" smtClean="0"/>
              <a:t> magnificent á Killarney.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05056" y="2427113"/>
            <a:ext cx="4762500" cy="3171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1989" y="2427113"/>
            <a:ext cx="5335465" cy="316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34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‘</a:t>
            </a:r>
            <a:r>
              <a:rPr lang="en-IE" dirty="0"/>
              <a:t>R</a:t>
            </a:r>
            <a:r>
              <a:rPr lang="en-IE" dirty="0" smtClean="0"/>
              <a:t>oss </a:t>
            </a:r>
            <a:r>
              <a:rPr lang="en-IE" dirty="0" err="1" smtClean="0"/>
              <a:t>Castle’est</a:t>
            </a:r>
            <a:r>
              <a:rPr lang="en-IE" dirty="0" smtClean="0"/>
              <a:t> </a:t>
            </a:r>
            <a:r>
              <a:rPr lang="en-IE" dirty="0" err="1" smtClean="0"/>
              <a:t>une</a:t>
            </a:r>
            <a:r>
              <a:rPr lang="en-IE" dirty="0" smtClean="0"/>
              <a:t> belle château á Killarney.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2417" y="1935921"/>
            <a:ext cx="4927600" cy="3695700"/>
          </a:xfrm>
        </p:spPr>
      </p:pic>
      <p:sp>
        <p:nvSpPr>
          <p:cNvPr id="3" name="AutoShape 2" descr="Image result for killarney ross castl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12034" y="1935922"/>
            <a:ext cx="5155522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38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Les </a:t>
            </a:r>
            <a:r>
              <a:rPr lang="en-IE" dirty="0" err="1" smtClean="0"/>
              <a:t>AnIMAUX</a:t>
            </a:r>
            <a:r>
              <a:rPr lang="en-IE" dirty="0" smtClean="0"/>
              <a:t> DE KILLARNEY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1497142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Il y a beaucoup </a:t>
            </a:r>
            <a:r>
              <a:rPr lang="en-IE" dirty="0" err="1" smtClean="0"/>
              <a:t>d’animaux</a:t>
            </a:r>
            <a:r>
              <a:rPr lang="en-IE" dirty="0" smtClean="0"/>
              <a:t> </a:t>
            </a:r>
            <a:r>
              <a:rPr lang="en-IE" dirty="0" err="1" smtClean="0"/>
              <a:t>dans</a:t>
            </a:r>
            <a:r>
              <a:rPr lang="en-IE" dirty="0" smtClean="0"/>
              <a:t> ma </a:t>
            </a:r>
            <a:r>
              <a:rPr lang="en-IE" dirty="0" err="1" smtClean="0"/>
              <a:t>ville</a:t>
            </a:r>
            <a:r>
              <a:rPr lang="en-IE" dirty="0" smtClean="0"/>
              <a:t> et </a:t>
            </a:r>
            <a:r>
              <a:rPr lang="en-IE" dirty="0" err="1" smtClean="0"/>
              <a:t>certains</a:t>
            </a:r>
            <a:r>
              <a:rPr lang="en-IE" dirty="0" smtClean="0"/>
              <a:t> </a:t>
            </a:r>
            <a:r>
              <a:rPr lang="en-IE" dirty="0" err="1" smtClean="0"/>
              <a:t>d’entre</a:t>
            </a:r>
            <a:r>
              <a:rPr lang="en-IE" dirty="0" smtClean="0"/>
              <a:t> </a:t>
            </a:r>
            <a:r>
              <a:rPr lang="en-IE" dirty="0" err="1" smtClean="0"/>
              <a:t>eux</a:t>
            </a:r>
            <a:r>
              <a:rPr lang="en-IE" dirty="0" smtClean="0"/>
              <a:t> </a:t>
            </a:r>
            <a:r>
              <a:rPr lang="en-IE" dirty="0" err="1" smtClean="0"/>
              <a:t>sont</a:t>
            </a:r>
            <a:r>
              <a:rPr lang="en-IE" dirty="0" smtClean="0"/>
              <a:t> </a:t>
            </a:r>
            <a:r>
              <a:rPr lang="en-IE" dirty="0" err="1" smtClean="0"/>
              <a:t>speciaux</a:t>
            </a:r>
            <a:r>
              <a:rPr lang="en-IE" dirty="0" smtClean="0"/>
              <a:t> de </a:t>
            </a:r>
            <a:r>
              <a:rPr lang="en-IE" dirty="0" err="1" smtClean="0"/>
              <a:t>irelande</a:t>
            </a:r>
            <a:r>
              <a:rPr lang="en-IE" dirty="0" smtClean="0"/>
              <a:t>. Des examples </a:t>
            </a:r>
            <a:r>
              <a:rPr lang="en-IE" dirty="0" err="1" smtClean="0"/>
              <a:t>en</a:t>
            </a:r>
            <a:r>
              <a:rPr lang="en-IE" dirty="0" smtClean="0"/>
              <a:t> </a:t>
            </a:r>
            <a:r>
              <a:rPr lang="en-IE" dirty="0" err="1" smtClean="0"/>
              <a:t>sont</a:t>
            </a:r>
            <a:r>
              <a:rPr lang="en-IE" dirty="0" smtClean="0"/>
              <a:t> le </a:t>
            </a:r>
            <a:r>
              <a:rPr lang="en-IE" dirty="0" err="1" smtClean="0"/>
              <a:t>lievre</a:t>
            </a:r>
            <a:r>
              <a:rPr lang="en-IE" dirty="0" smtClean="0"/>
              <a:t> </a:t>
            </a:r>
            <a:r>
              <a:rPr lang="en-IE" dirty="0" err="1" smtClean="0"/>
              <a:t>Irlandais</a:t>
            </a:r>
            <a:r>
              <a:rPr lang="en-IE" dirty="0" smtClean="0"/>
              <a:t>’ </a:t>
            </a:r>
            <a:r>
              <a:rPr lang="en-IE" dirty="0" err="1" smtClean="0"/>
              <a:t>cerf</a:t>
            </a:r>
            <a:r>
              <a:rPr lang="en-IE" dirty="0" smtClean="0"/>
              <a:t> rouge et la pine </a:t>
            </a:r>
            <a:r>
              <a:rPr lang="en-IE" dirty="0" err="1" smtClean="0"/>
              <a:t>martre</a:t>
            </a:r>
            <a:r>
              <a:rPr lang="en-IE" dirty="0" smtClean="0"/>
              <a:t>. Les </a:t>
            </a:r>
            <a:r>
              <a:rPr lang="en-IE" dirty="0" err="1" smtClean="0"/>
              <a:t>animaux</a:t>
            </a:r>
            <a:r>
              <a:rPr lang="en-IE" dirty="0" smtClean="0"/>
              <a:t> a pied </a:t>
            </a:r>
            <a:r>
              <a:rPr lang="en-IE" dirty="0" err="1" smtClean="0"/>
              <a:t>autour</a:t>
            </a:r>
            <a:r>
              <a:rPr lang="en-IE" dirty="0" smtClean="0"/>
              <a:t> du </a:t>
            </a:r>
            <a:r>
              <a:rPr lang="en-IE" dirty="0" err="1" smtClean="0"/>
              <a:t>parc</a:t>
            </a:r>
            <a:r>
              <a:rPr lang="en-IE" dirty="0" smtClean="0"/>
              <a:t> </a:t>
            </a:r>
            <a:r>
              <a:rPr lang="en-IE" dirty="0" err="1" smtClean="0"/>
              <a:t>national.un</a:t>
            </a:r>
            <a:r>
              <a:rPr lang="en-IE" dirty="0" smtClean="0"/>
              <a:t> bon </a:t>
            </a:r>
            <a:r>
              <a:rPr lang="en-IE" dirty="0" err="1" smtClean="0"/>
              <a:t>endroit</a:t>
            </a:r>
            <a:r>
              <a:rPr lang="en-IE" dirty="0" smtClean="0"/>
              <a:t> pour </a:t>
            </a:r>
            <a:r>
              <a:rPr lang="en-IE" dirty="0" err="1" smtClean="0"/>
              <a:t>voir</a:t>
            </a:r>
            <a:r>
              <a:rPr lang="en-IE" dirty="0" smtClean="0"/>
              <a:t> les </a:t>
            </a:r>
            <a:r>
              <a:rPr lang="en-IE" dirty="0" err="1" smtClean="0"/>
              <a:t>animaux</a:t>
            </a:r>
            <a:r>
              <a:rPr lang="en-IE" dirty="0" smtClean="0"/>
              <a:t> </a:t>
            </a:r>
            <a:r>
              <a:rPr lang="en-IE" dirty="0" err="1" smtClean="0"/>
              <a:t>est</a:t>
            </a:r>
            <a:r>
              <a:rPr lang="en-IE" dirty="0" smtClean="0"/>
              <a:t> un voyage un bateau </a:t>
            </a:r>
            <a:r>
              <a:rPr lang="en-IE" dirty="0" err="1" smtClean="0"/>
              <a:t>autour</a:t>
            </a:r>
            <a:r>
              <a:rPr lang="en-IE" dirty="0" smtClean="0"/>
              <a:t> des lacs.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58344" y="3753349"/>
            <a:ext cx="8693239" cy="23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18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44</TotalTime>
  <Words>133</Words>
  <Application>Microsoft Macintosh PowerPoint</Application>
  <PresentationFormat>Personnalisé</PresentationFormat>
  <Paragraphs>13</Paragraphs>
  <Slides>9</Slides>
  <Notes>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Damask</vt:lpstr>
      <vt:lpstr>Ma Ville</vt:lpstr>
      <vt:lpstr>Killarney </vt:lpstr>
      <vt:lpstr>Il y a beaucoup d’hÔtels à Killarney </vt:lpstr>
      <vt:lpstr>Il y a beaucoup des magasins.</vt:lpstr>
      <vt:lpstr>Il y a beaucoup des montagnes</vt:lpstr>
      <vt:lpstr>Il y a une cascade magnifique </vt:lpstr>
      <vt:lpstr>‘Muckross’ est une grand maison magnificent á Killarney.</vt:lpstr>
      <vt:lpstr>‘Ross Castle’est une belle château á Killarney.</vt:lpstr>
      <vt:lpstr> Les AnIMAUX DE KILLARNEY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FrankFell</dc:creator>
  <cp:lastModifiedBy>Cathrine Boutaud de la Combe</cp:lastModifiedBy>
  <cp:revision>11</cp:revision>
  <dcterms:created xsi:type="dcterms:W3CDTF">2016-03-20T19:54:09Z</dcterms:created>
  <dcterms:modified xsi:type="dcterms:W3CDTF">2016-03-20T19:54:31Z</dcterms:modified>
</cp:coreProperties>
</file>